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77"/>
    <p:restoredTop sz="94674"/>
  </p:normalViewPr>
  <p:slideViewPr>
    <p:cSldViewPr snapToGrid="0" snapToObjects="1">
      <p:cViewPr varScale="1">
        <p:scale>
          <a:sx n="115" d="100"/>
          <a:sy n="115" d="100"/>
        </p:scale>
        <p:origin x="24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reports/4e106e3c-2f85-456d-bab5-13c7df1246f2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5848b38dc66e4b38" /><Relationship Type="http://schemas.openxmlformats.org/officeDocument/2006/relationships/hyperlink" Target="https://app.powerbi.com/reports/4e106e3c-2f85-456d-bab5-13c7df1246f2/ReportSectionb8a37d82e77a4c47f2ee?pbi_source=PowerPoint" TargetMode="External" Id="RelId0" /><Relationship Type="http://schemas.openxmlformats.org/officeDocument/2006/relationships/image" Target="/ppt/media/image4.png" Id="imgId94799652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8f724190f9a24a24" /><Relationship Type="http://schemas.openxmlformats.org/officeDocument/2006/relationships/hyperlink" Target="https://app.powerbi.com/reports/4e106e3c-2f85-456d-bab5-13c7df1246f2/ReportSection3fa8f1b76be7962b1ec2?pbi_source=PowerPoint" TargetMode="External" Id="RelId1" /><Relationship Type="http://schemas.openxmlformats.org/officeDocument/2006/relationships/image" Target="/ppt/media/image5.png" Id="imgId94799653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4e303fe1cda74a76" /><Relationship Type="http://schemas.openxmlformats.org/officeDocument/2006/relationships/hyperlink" Target="https://app.powerbi.com/reports/4e106e3c-2f85-456d-bab5-13c7df1246f2/ReportSectione2b975d2967fb3183ad5?pbi_source=PowerPoint" TargetMode="External" Id="RelId2" /><Relationship Type="http://schemas.openxmlformats.org/officeDocument/2006/relationships/image" Target="/ppt/media/image6.png" Id="imgId94799654" /></Relationships>
</file>

<file path=ppt/slides/slide1.xml><?xml version="1.0" encoding="utf-8"?>
<p:sld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/>
          </p:cNvSpPr>
          <p:nvPr/>
        </p:nvSpPr>
        <p:spPr>
          <a:xfrm>
            <a:off x="810584" y="2982149"/>
            <a:ext cx="6314017" cy="60007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algn="l"/>
            <a:r>
              <a:rPr lang="en-US" dirty="0" smtClean="0">
                <a:solidFill>
                  <a:srgbClr val="F3C910"/>
                </a:solidFill>
              </a:rPr>
              <a:t>Inside AirBnB data - Quebec</a:t>
            </a:r>
            <a:endParaRPr lang="en-US" dirty="0">
              <a:solidFill>
                <a:srgbClr val="F3C910"/>
              </a:solidFill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 smtClean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 smtClean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07/02/2020 11:48:08 Mountain Standard Time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 smtClean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 smtClean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07/02/2020 11:19:57 Mountain Standard Time</a:t>
            </a:r>
            <a:endParaRPr lang="en-US" sz="900" b="0" i="0" dirty="0" smtClean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94799652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94799653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94799654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revision>2</cp:revision>
  <dcterms:created xsi:type="dcterms:W3CDTF">2016-09-04T11:54:55Z</dcterms:created>
  <dcterms:modified xsi:type="dcterms:W3CDTF">2016-09-04T11:56:03Z</dcterms:modified>
</cp:coreProperties>
</file>

<file path=docProps/thumbnail.jpeg>
</file>